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4660"/>
  </p:normalViewPr>
  <p:slideViewPr>
    <p:cSldViewPr snapToGrid="0">
      <p:cViewPr>
        <p:scale>
          <a:sx n="59" d="100"/>
          <a:sy n="59" d="100"/>
        </p:scale>
        <p:origin x="-2628" y="-13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A19-7A18-4C4B-8549-5BBD65282C9A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A7D0-E054-4C6C-ABEE-D03889FED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4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A19-7A18-4C4B-8549-5BBD65282C9A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A7D0-E054-4C6C-ABEE-D03889FED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12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A19-7A18-4C4B-8549-5BBD65282C9A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A7D0-E054-4C6C-ABEE-D03889FED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44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A19-7A18-4C4B-8549-5BBD65282C9A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A7D0-E054-4C6C-ABEE-D03889FED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47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A19-7A18-4C4B-8549-5BBD65282C9A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A7D0-E054-4C6C-ABEE-D03889FED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0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A19-7A18-4C4B-8549-5BBD65282C9A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A7D0-E054-4C6C-ABEE-D03889FED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55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A19-7A18-4C4B-8549-5BBD65282C9A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A7D0-E054-4C6C-ABEE-D03889FED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3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A19-7A18-4C4B-8549-5BBD65282C9A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A7D0-E054-4C6C-ABEE-D03889FED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48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A19-7A18-4C4B-8549-5BBD65282C9A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A7D0-E054-4C6C-ABEE-D03889FED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9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A19-7A18-4C4B-8549-5BBD65282C9A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A7D0-E054-4C6C-ABEE-D03889FED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16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A19-7A18-4C4B-8549-5BBD65282C9A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A7D0-E054-4C6C-ABEE-D03889FED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71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D2A19-7A18-4C4B-8549-5BBD65282C9A}" type="datetimeFigureOut">
              <a:rPr lang="en-GB" smtClean="0"/>
              <a:t>01/09/2017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1A7D0-E054-4C6C-ABEE-D03889FED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07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4" y="491298"/>
            <a:ext cx="3204693" cy="1461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80" y="167425"/>
            <a:ext cx="3585893" cy="63749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" y="31496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Tactile Barriers and </a:t>
            </a:r>
            <a:r>
              <a:rPr lang="en-GB" sz="3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StreetWorks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App. for the blind and partially sighted</a:t>
            </a:r>
            <a:endParaRPr lang="en-GB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1010" y="5546658"/>
            <a:ext cx="372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Ashley Whitfield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374" y="491298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468" y="1936613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0" i="0" u="none" strike="noStrike" baseline="0" dirty="0" smtClean="0">
                <a:latin typeface="TransportD-Med"/>
              </a:rPr>
              <a:t>The app will check to ensure that it can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detect the beacon in the sign before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proceeding to the next step. If the app can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not detect the beacon first make sure that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Bluetooth is switched on, on the phone.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Next check that the beacon is still present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in the sign and that it has battery and is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switched on.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Once the right arrow has successfully been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logged you will be asked to scan the left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arrow.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307" y="831158"/>
            <a:ext cx="3017448" cy="5350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3" y="242350"/>
            <a:ext cx="15240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4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589" y="170837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0" i="0" u="none" strike="noStrike" baseline="0" dirty="0" smtClean="0">
                <a:latin typeface="TransportD-Med"/>
              </a:rPr>
              <a:t>You will be asked to select the length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of the site from four options. Select the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option that most closely describes the site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you have just set up.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88135" y="53853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0" i="0" u="none" strike="noStrike" baseline="0" dirty="0" smtClean="0">
                <a:latin typeface="TransportD-Med"/>
              </a:rPr>
              <a:t>Press ‘NEXT’ when you have selected the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appropriate length.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2" y="303525"/>
            <a:ext cx="1524000" cy="80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95" y="708337"/>
            <a:ext cx="3145809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7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467" y="131229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0" i="0" u="none" strike="noStrike" baseline="0" dirty="0" smtClean="0">
                <a:latin typeface="TransportD-Med"/>
              </a:rPr>
              <a:t>You will be asked to select end date for the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works. This should be the date you expect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the site to be clear of TM and back to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normal. You can open the app and amend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this date whenever you need to.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62377" y="49475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0" i="0" u="none" strike="noStrike" baseline="0" dirty="0" smtClean="0">
                <a:latin typeface="TransportD-Med"/>
              </a:rPr>
              <a:t>Press ‘NEXT’ when you have selected the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appropriate end date.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67" y="303524"/>
            <a:ext cx="1524000" cy="80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330" y="482600"/>
            <a:ext cx="3351369" cy="59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57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921" y="213971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0" i="0" u="none" strike="noStrike" baseline="0" dirty="0" smtClean="0">
                <a:latin typeface="TransportD-Med"/>
              </a:rPr>
              <a:t>You will be asked to select the type of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work being undertaken. Depending on how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your organisation has set up the system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there may be only one or several types.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Selecting a type will reveal the information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sign options associated with that type.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1" y="200493"/>
            <a:ext cx="1524000" cy="809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333" y="508000"/>
            <a:ext cx="3334197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65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557" y="14733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0" i="0" u="none" strike="noStrike" baseline="0" smtClean="0">
                <a:latin typeface="TransportD-Med"/>
              </a:rPr>
              <a:t>Select the appropriate information sign.</a:t>
            </a:r>
          </a:p>
          <a:p>
            <a:r>
              <a:rPr lang="en-GB" b="0" i="0" u="none" strike="noStrike" baseline="0" smtClean="0">
                <a:latin typeface="TransportD-Med"/>
              </a:rPr>
              <a:t>You can open the app and switch over this</a:t>
            </a:r>
          </a:p>
          <a:p>
            <a:r>
              <a:rPr lang="en-GB" b="0" i="0" u="none" strike="noStrike" baseline="0" smtClean="0">
                <a:latin typeface="TransportD-Med"/>
              </a:rPr>
              <a:t>sign whenever you need to.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30557" y="48187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0" i="0" u="none" strike="noStrike" baseline="0" dirty="0" smtClean="0">
                <a:latin typeface="TransportD-Med"/>
              </a:rPr>
              <a:t>Press ‘NEXT’ when you have selected the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appropriate information sign.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0" y="255230"/>
            <a:ext cx="1524000" cy="80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12" y="1064855"/>
            <a:ext cx="28575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4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317" y="1060644"/>
            <a:ext cx="49626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u="none" strike="noStrike" baseline="0" dirty="0" smtClean="0">
                <a:latin typeface="TransportD-Med"/>
              </a:rPr>
              <a:t>A screen will appear with space for Works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Reference and Notes. You may leave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both of these blank. You can use Works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Reference to keep track of the permit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associated with the job.</a:t>
            </a:r>
          </a:p>
          <a:p>
            <a:endParaRPr lang="en-GB" b="0" i="0" u="none" strike="noStrike" baseline="0" dirty="0" smtClean="0">
              <a:latin typeface="TransportD-Med"/>
            </a:endParaRPr>
          </a:p>
          <a:p>
            <a:r>
              <a:rPr lang="en-GB" b="0" i="0" u="none" strike="noStrike" baseline="0" dirty="0" smtClean="0">
                <a:latin typeface="TransportD-Med"/>
              </a:rPr>
              <a:t>Use ‘Notes’ to mention any additional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impacts the site may make on disabled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people, other than the layout. This would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include actions like moving bus stops,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closing or moving controlled crossings,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moving the main entrances of major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buildings, etc.</a:t>
            </a:r>
          </a:p>
          <a:p>
            <a:endParaRPr lang="en-GB" b="0" i="0" u="none" strike="noStrike" baseline="0" dirty="0" smtClean="0">
              <a:latin typeface="TransportD-Med"/>
            </a:endParaRPr>
          </a:p>
          <a:p>
            <a:r>
              <a:rPr lang="en-GB" b="0" i="0" u="none" strike="noStrike" baseline="0" dirty="0" smtClean="0">
                <a:latin typeface="TransportD-Med"/>
              </a:rPr>
              <a:t>From this screen you can also log any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entrances within the site (to maintain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access to properties for example).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574" y="689594"/>
            <a:ext cx="3126401" cy="5543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1" y="152198"/>
            <a:ext cx="15240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91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378" y="1469805"/>
            <a:ext cx="48081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u="none" strike="noStrike" baseline="0" dirty="0" smtClean="0">
                <a:latin typeface="TransportD-Med"/>
              </a:rPr>
              <a:t>The names of each entrance can be logged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in order from the right arrow sign to the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left. </a:t>
            </a:r>
          </a:p>
          <a:p>
            <a:endParaRPr lang="en-GB" b="0" i="0" u="none" strike="noStrike" baseline="0" dirty="0" smtClean="0">
              <a:latin typeface="TransportD-Med"/>
            </a:endParaRPr>
          </a:p>
          <a:p>
            <a:r>
              <a:rPr lang="en-GB" b="0" i="0" u="none" strike="noStrike" baseline="0" dirty="0" smtClean="0">
                <a:latin typeface="TransportD-Med"/>
              </a:rPr>
              <a:t>Additional entrances can be added by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pressing ‘+ADD ENTRANCE+’ and existing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ones can be removed by pressing the red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cross to their right.</a:t>
            </a:r>
          </a:p>
          <a:p>
            <a:endParaRPr lang="en-GB" b="0" i="0" u="none" strike="noStrike" baseline="0" dirty="0" smtClean="0">
              <a:latin typeface="TransportD-Med"/>
            </a:endParaRPr>
          </a:p>
          <a:p>
            <a:endParaRPr lang="en-GB" b="0" i="0" u="none" strike="noStrike" baseline="0" dirty="0" smtClean="0">
              <a:latin typeface="TransportD-Med"/>
            </a:endParaRPr>
          </a:p>
          <a:p>
            <a:r>
              <a:rPr lang="en-GB" b="0" i="0" u="none" strike="noStrike" baseline="0" dirty="0" smtClean="0">
                <a:latin typeface="TransportD-Med"/>
              </a:rPr>
              <a:t>Sight Line will read out each entrance in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the order the user will approach them in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based on the side they have approached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from.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132" y="824924"/>
            <a:ext cx="2966605" cy="52600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0" y="203713"/>
            <a:ext cx="15240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89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3893" y="2387580"/>
            <a:ext cx="53103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u="none" strike="noStrike" baseline="0" dirty="0" smtClean="0">
                <a:latin typeface="TransportD-Med"/>
              </a:rPr>
              <a:t>After pressing ‘NEXT’ on the ‘Other Info’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screen a screen will appear with a summary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of the information you have entered. Check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it is correct and if so press ‘SAVE’. This will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create the record of the site and make site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information to users of both </a:t>
            </a:r>
            <a:r>
              <a:rPr lang="en-GB" b="0" i="0" u="none" strike="noStrike" baseline="0" dirty="0" err="1" smtClean="0">
                <a:latin typeface="TransportD-Med"/>
              </a:rPr>
              <a:t>StreetWorks</a:t>
            </a:r>
            <a:r>
              <a:rPr lang="en-GB" b="0" i="0" u="none" strike="noStrike" baseline="0" dirty="0" smtClean="0">
                <a:latin typeface="TransportD-Med"/>
              </a:rPr>
              <a:t>.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info and Sight Line.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2" y="329281"/>
            <a:ext cx="1524000" cy="809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456842"/>
            <a:ext cx="33147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47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9650" y="19241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0" i="0" u="none" strike="noStrike" baseline="0" dirty="0" smtClean="0">
                <a:latin typeface="TransportD-Med"/>
              </a:rPr>
              <a:t>Once the site has been created the app will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show a preview of the information sign that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will be served to users of StreetWorks.info.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45" y="358260"/>
            <a:ext cx="1524000" cy="809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17" y="469900"/>
            <a:ext cx="3284113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3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254" y="302359"/>
            <a:ext cx="6096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0" i="0" u="none" strike="noStrike" baseline="0" dirty="0" smtClean="0">
                <a:solidFill>
                  <a:srgbClr val="000000"/>
                </a:solidFill>
                <a:latin typeface="TransportD-Med"/>
              </a:rPr>
              <a:t>Street Works Info a system for signing and</a:t>
            </a:r>
          </a:p>
          <a:p>
            <a:r>
              <a:rPr lang="en-GB" sz="1600" b="0" i="0" u="none" strike="noStrike" baseline="0" dirty="0" smtClean="0">
                <a:solidFill>
                  <a:srgbClr val="000000"/>
                </a:solidFill>
                <a:latin typeface="TransportD-Med"/>
              </a:rPr>
              <a:t>guarding street works sites that communicates</a:t>
            </a:r>
          </a:p>
          <a:p>
            <a:r>
              <a:rPr lang="en-GB" sz="1600" b="0" i="0" u="none" strike="noStrike" baseline="0" dirty="0" smtClean="0">
                <a:solidFill>
                  <a:srgbClr val="000000"/>
                </a:solidFill>
                <a:latin typeface="TransportD-Med"/>
              </a:rPr>
              <a:t>extra information to pedestrians who are affected</a:t>
            </a:r>
          </a:p>
          <a:p>
            <a:r>
              <a:rPr lang="en-GB" sz="1600" b="0" i="0" u="none" strike="noStrike" baseline="0" dirty="0" smtClean="0">
                <a:solidFill>
                  <a:srgbClr val="000000"/>
                </a:solidFill>
                <a:latin typeface="TransportD-Med"/>
              </a:rPr>
              <a:t>by them. It provides blind and partially sighted</a:t>
            </a:r>
          </a:p>
          <a:p>
            <a:r>
              <a:rPr lang="en-GB" sz="1600" b="0" i="0" u="none" strike="noStrike" baseline="0" dirty="0" smtClean="0">
                <a:solidFill>
                  <a:srgbClr val="000000"/>
                </a:solidFill>
                <a:latin typeface="TransportD-Med"/>
              </a:rPr>
              <a:t>people with useful navigational information whilst</a:t>
            </a:r>
          </a:p>
          <a:p>
            <a:r>
              <a:rPr lang="en-GB" sz="1600" b="0" i="0" u="none" strike="noStrike" baseline="0" dirty="0" smtClean="0">
                <a:solidFill>
                  <a:srgbClr val="000000"/>
                </a:solidFill>
                <a:latin typeface="TransportD-Med"/>
              </a:rPr>
              <a:t>providing members of the general public with up</a:t>
            </a:r>
          </a:p>
          <a:p>
            <a:r>
              <a:rPr lang="en-GB" sz="1600" b="0" i="0" u="none" strike="noStrike" baseline="0" dirty="0" smtClean="0">
                <a:solidFill>
                  <a:srgbClr val="000000"/>
                </a:solidFill>
                <a:latin typeface="TransportD-Med"/>
              </a:rPr>
              <a:t>to date details about what is happening on site.</a:t>
            </a:r>
          </a:p>
          <a:p>
            <a:endParaRPr lang="en-GB" sz="1600" b="0" i="0" u="none" strike="noStrike" baseline="0" dirty="0" smtClean="0">
              <a:solidFill>
                <a:srgbClr val="000000"/>
              </a:solidFill>
              <a:latin typeface="TransportD-Med"/>
            </a:endParaRPr>
          </a:p>
          <a:p>
            <a:r>
              <a:rPr lang="en-GB" sz="1600" b="0" i="0" u="none" strike="noStrike" baseline="0" dirty="0" smtClean="0">
                <a:solidFill>
                  <a:srgbClr val="000000"/>
                </a:solidFill>
                <a:latin typeface="TransportD-Med"/>
              </a:rPr>
              <a:t>The system has two major components:</a:t>
            </a:r>
          </a:p>
          <a:p>
            <a:endParaRPr lang="en-GB" sz="1600" b="0" i="0" u="none" strike="noStrike" baseline="0" dirty="0" smtClean="0">
              <a:solidFill>
                <a:srgbClr val="000000"/>
              </a:solidFill>
              <a:latin typeface="TransportD-Med"/>
            </a:endParaRPr>
          </a:p>
          <a:p>
            <a:r>
              <a:rPr lang="en-GB" sz="1600" b="0" i="0" u="none" strike="noStrike" baseline="0" dirty="0" smtClean="0">
                <a:solidFill>
                  <a:srgbClr val="000000"/>
                </a:solidFill>
                <a:latin typeface="TransportD-Med"/>
              </a:rPr>
              <a:t>1) Physical changes to the barriers and additional</a:t>
            </a:r>
          </a:p>
          <a:p>
            <a:r>
              <a:rPr lang="en-GB" sz="1600" b="0" i="0" u="none" strike="noStrike" baseline="0" dirty="0" smtClean="0">
                <a:solidFill>
                  <a:srgbClr val="000000"/>
                </a:solidFill>
                <a:latin typeface="TransportD-Med"/>
              </a:rPr>
              <a:t>tactile direction signs which provide tactile and</a:t>
            </a:r>
          </a:p>
          <a:p>
            <a:r>
              <a:rPr lang="en-GB" sz="1600" b="0" i="0" u="none" strike="noStrike" baseline="0" dirty="0" smtClean="0">
                <a:solidFill>
                  <a:srgbClr val="000000"/>
                </a:solidFill>
                <a:latin typeface="TransportD-Med"/>
              </a:rPr>
              <a:t>visual navigation information.</a:t>
            </a:r>
          </a:p>
          <a:p>
            <a:endParaRPr lang="en-GB" sz="1600" b="0" i="0" u="none" strike="noStrike" baseline="0" dirty="0" smtClean="0">
              <a:solidFill>
                <a:srgbClr val="000000"/>
              </a:solidFill>
              <a:latin typeface="TransportD-Med"/>
            </a:endParaRPr>
          </a:p>
          <a:p>
            <a:r>
              <a:rPr lang="en-GB" sz="1600" b="0" i="0" u="none" strike="noStrike" baseline="0" dirty="0" smtClean="0">
                <a:solidFill>
                  <a:srgbClr val="000000"/>
                </a:solidFill>
                <a:latin typeface="TransportD-Med"/>
              </a:rPr>
              <a:t>2) A digital system with an app to register a site</a:t>
            </a:r>
          </a:p>
          <a:p>
            <a:r>
              <a:rPr lang="en-GB" sz="1600" b="0" i="0" u="none" strike="noStrike" baseline="0" dirty="0" smtClean="0">
                <a:solidFill>
                  <a:srgbClr val="000000"/>
                </a:solidFill>
                <a:latin typeface="TransportD-Med"/>
              </a:rPr>
              <a:t>description which is then delivered to pedestrians</a:t>
            </a:r>
          </a:p>
          <a:p>
            <a:r>
              <a:rPr lang="en-GB" sz="1600" b="0" i="0" u="none" strike="noStrike" baseline="0" dirty="0" smtClean="0">
                <a:solidFill>
                  <a:srgbClr val="000000"/>
                </a:solidFill>
                <a:latin typeface="TransportD-Med"/>
              </a:rPr>
              <a:t>when they approach the site.</a:t>
            </a:r>
          </a:p>
          <a:p>
            <a:endParaRPr lang="en-GB" sz="1600" b="0" i="0" u="none" strike="noStrike" baseline="0" dirty="0" smtClean="0">
              <a:solidFill>
                <a:srgbClr val="000000"/>
              </a:solidFill>
              <a:latin typeface="TransportD-Med"/>
            </a:endParaRPr>
          </a:p>
          <a:p>
            <a:r>
              <a:rPr lang="en-GB" b="0" i="0" u="none" strike="noStrike" baseline="0" dirty="0" smtClean="0">
                <a:solidFill>
                  <a:srgbClr val="EE1D24"/>
                </a:solidFill>
                <a:latin typeface="TransportD-Med"/>
              </a:rPr>
              <a:t>For the system to provide accurate</a:t>
            </a:r>
          </a:p>
          <a:p>
            <a:r>
              <a:rPr lang="en-GB" b="0" i="0" u="none" strike="noStrike" baseline="0" dirty="0" smtClean="0">
                <a:solidFill>
                  <a:srgbClr val="EE1D24"/>
                </a:solidFill>
                <a:latin typeface="TransportD-Med"/>
              </a:rPr>
              <a:t>information to users, both physical and</a:t>
            </a:r>
          </a:p>
          <a:p>
            <a:r>
              <a:rPr lang="en-GB" b="0" i="0" u="none" strike="noStrike" baseline="0" dirty="0" smtClean="0">
                <a:solidFill>
                  <a:srgbClr val="EE1D24"/>
                </a:solidFill>
                <a:latin typeface="TransportD-Med"/>
              </a:rPr>
              <a:t>digital elements must be configured</a:t>
            </a:r>
          </a:p>
          <a:p>
            <a:r>
              <a:rPr lang="en-GB" b="0" i="0" u="none" strike="noStrike" baseline="0" dirty="0" smtClean="0">
                <a:solidFill>
                  <a:srgbClr val="EE1D24"/>
                </a:solidFill>
                <a:latin typeface="TransportD-Med"/>
              </a:rPr>
              <a:t>correctly. This manual is a compliment</a:t>
            </a:r>
          </a:p>
          <a:p>
            <a:r>
              <a:rPr lang="en-GB" b="0" i="0" u="none" strike="noStrike" baseline="0" dirty="0" smtClean="0">
                <a:solidFill>
                  <a:srgbClr val="EE1D24"/>
                </a:solidFill>
                <a:latin typeface="TransportD-Med"/>
              </a:rPr>
              <a:t>to not a replacement for ‘Safety at</a:t>
            </a:r>
          </a:p>
          <a:p>
            <a:r>
              <a:rPr lang="en-GB" b="0" i="0" u="none" strike="noStrike" baseline="0" dirty="0" smtClean="0">
                <a:solidFill>
                  <a:srgbClr val="EE1D24"/>
                </a:solidFill>
                <a:latin typeface="TransportD-Med"/>
              </a:rPr>
              <a:t>Street Works and Road Works: A Code</a:t>
            </a:r>
          </a:p>
          <a:p>
            <a:r>
              <a:rPr lang="en-GB" b="0" i="0" u="none" strike="noStrike" baseline="0" dirty="0" smtClean="0">
                <a:solidFill>
                  <a:srgbClr val="EE1D24"/>
                </a:solidFill>
                <a:latin typeface="TransportD-Med"/>
              </a:rPr>
              <a:t>of Practice’; known as “The Red Book”.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66" y="141667"/>
            <a:ext cx="3524384" cy="6265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10" y="302359"/>
            <a:ext cx="15240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0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647" y="2023926"/>
            <a:ext cx="37262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u="none" strike="noStrike" baseline="0" dirty="0" smtClean="0">
                <a:latin typeface="TransportD-Med"/>
              </a:rPr>
              <a:t>Barriers should always be deployed with the yellow and black triangles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(and tactile dots) where pedestrians would be expected and the red and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white rectangles on the side vehicles would be expected,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or on the side of the works.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0" y="319624"/>
            <a:ext cx="1524000" cy="809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87" y="739738"/>
            <a:ext cx="6107113" cy="51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4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8761" y="3626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0" i="0" u="none" strike="noStrike" baseline="0" dirty="0" smtClean="0">
                <a:latin typeface="TransportD-Med"/>
              </a:rPr>
              <a:t>Each sign should be attached to the barrier with cable ties as shown: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4" y="280987"/>
            <a:ext cx="1524000" cy="809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1090612"/>
            <a:ext cx="5537199" cy="514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7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3497" y="398103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u="none" strike="noStrike" baseline="0" dirty="0" smtClean="0">
                <a:solidFill>
                  <a:srgbClr val="EE1D24"/>
                </a:solidFill>
                <a:latin typeface="TransportD-Med"/>
              </a:rPr>
              <a:t>Logging the site with the app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406640" y="22062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0" i="0" u="none" strike="noStrike" baseline="0" dirty="0" smtClean="0">
                <a:latin typeface="TransportD-Med"/>
              </a:rPr>
              <a:t>Search for: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StreetWorks.info Log on IOS or Android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112394" y="49378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0" i="0" u="none" strike="noStrike" baseline="0" dirty="0" smtClean="0">
                <a:latin typeface="TransportD-Med"/>
              </a:rPr>
              <a:t>Once the site has been set up it must be logged in the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‘</a:t>
            </a:r>
            <a:r>
              <a:rPr lang="en-GB" b="0" i="0" u="none" strike="noStrike" baseline="0" dirty="0" err="1" smtClean="0">
                <a:latin typeface="TransportD-Med"/>
              </a:rPr>
              <a:t>StreetWorks.Info</a:t>
            </a:r>
            <a:r>
              <a:rPr lang="en-GB" b="0" i="0" u="none" strike="noStrike" baseline="0" dirty="0" smtClean="0">
                <a:latin typeface="TransportD-Med"/>
              </a:rPr>
              <a:t> Log’ app which is available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in the </a:t>
            </a:r>
            <a:r>
              <a:rPr lang="en-GB" b="0" i="0" u="none" strike="noStrike" baseline="0" dirty="0" err="1" smtClean="0">
                <a:latin typeface="TransportD-Med"/>
              </a:rPr>
              <a:t>iOS</a:t>
            </a:r>
            <a:r>
              <a:rPr lang="en-GB" b="0" i="0" u="none" strike="noStrike" baseline="0" dirty="0" smtClean="0">
                <a:latin typeface="TransportD-Med"/>
              </a:rPr>
              <a:t> App Store and Android Google Play Store.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07" y="362622"/>
            <a:ext cx="1524000" cy="80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106290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1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7076" y="12383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0" i="0" u="none" strike="noStrike" baseline="0" dirty="0" smtClean="0">
                <a:latin typeface="TransportD-Med"/>
              </a:rPr>
              <a:t>Log into the app using your e-mail address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and password.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811" y="416107"/>
            <a:ext cx="3239186" cy="5743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3" y="227194"/>
            <a:ext cx="15240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2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862" y="13348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0" i="0" u="none" strike="noStrike" baseline="0" dirty="0" smtClean="0">
                <a:latin typeface="TransportD-Med"/>
              </a:rPr>
              <a:t>You will be presented with a list of sites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owned by your account. If you have not set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up any sites this will be blank.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To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10862" y="50891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0" i="0" u="none" strike="noStrike" baseline="0" dirty="0" smtClean="0">
                <a:latin typeface="TransportD-Med"/>
              </a:rPr>
              <a:t>To add a new site, or move an existing one,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press ‘+ ADD SITE +’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659" y="742458"/>
            <a:ext cx="3213945" cy="5698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4" y="203714"/>
            <a:ext cx="15240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8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771" y="127049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0" i="0" u="none" strike="noStrike" baseline="0" dirty="0" smtClean="0">
                <a:latin typeface="TransportD-Med"/>
              </a:rPr>
              <a:t>You will be asked to select the layout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of the site from four options. Select the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option that most closely describes the site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you have just set up.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26771" y="50247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0" i="0" u="none" strike="noStrike" baseline="0" dirty="0" smtClean="0">
                <a:latin typeface="TransportD-Med"/>
              </a:rPr>
              <a:t>Press ‘NEXT’ when you have selected the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appropriate layout.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5" y="268108"/>
            <a:ext cx="1524000" cy="809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17" y="800099"/>
            <a:ext cx="3052495" cy="542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7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436" y="159563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0" i="0" u="none" strike="noStrike" baseline="0" dirty="0" smtClean="0">
                <a:latin typeface="TransportD-Med"/>
              </a:rPr>
              <a:t>If you have selected a layout other than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‘Footway Closed’ you will be asked to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‘Scan Right Code’. This is the QR code on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the yellow barrier-top sign with the right pointing</a:t>
            </a:r>
          </a:p>
          <a:p>
            <a:r>
              <a:rPr lang="en-GB" b="0" i="0" u="none" strike="noStrike" baseline="0" dirty="0" smtClean="0">
                <a:latin typeface="TransportD-Med"/>
              </a:rPr>
              <a:t>arrow.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281" y="334849"/>
            <a:ext cx="3540421" cy="6277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8" y="152199"/>
            <a:ext cx="15240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98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932</Words>
  <Application>Microsoft Office PowerPoint</Application>
  <PresentationFormat>Custom</PresentationFormat>
  <Paragraphs>133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NGN</dc:title>
  <dc:creator>Ashley Whitfield</dc:creator>
  <cp:lastModifiedBy>Katherine Irwin</cp:lastModifiedBy>
  <cp:revision>11</cp:revision>
  <dcterms:created xsi:type="dcterms:W3CDTF">2017-08-09T14:46:05Z</dcterms:created>
  <dcterms:modified xsi:type="dcterms:W3CDTF">2017-09-01T15:33:49Z</dcterms:modified>
</cp:coreProperties>
</file>